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56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8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72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264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44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445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26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68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8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7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21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01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71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4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13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6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B3473-AE94-4C7F-8269-F3EAE1863E3F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43FDC0-DB67-4F26-9A30-511FBC044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57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035" y="97261"/>
            <a:ext cx="80521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учреждение детский сад № 41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Кореновский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4525" y="3105835"/>
            <a:ext cx="72879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onstantia" pitchFamily="18" charset="0"/>
              </a:rPr>
              <a:t>Образовательная программа дошкольного образования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09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081" y="173287"/>
            <a:ext cx="8475260" cy="6449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того, воспитательный потенциал семьи активно используется для решения образовательных задач, с помощью привлечения родителей (законных представителей) к участию в образовательных мероприятиях, направленных на решение познавательных и воспитательных задач.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Незаменимой формой установления доверительного делового контакта между семьей и ДОУ является диалог педагога и родителей (законных представителей). Диалог позволяет совместно анализировать поведение или проблемы ребенка, выяснять причины проблем и искать подходящие возможности, ресурсы семьи и пути их решения. В диалоге проходит просвещение родителей (законных представителей), их консультирование по вопросам выбора оптимального образовательного маршрута для конкретного ребенка, а также согласование совместных действий, которые могут быть предприняты со стороны ДОУ и семьи для разрешения возможных проблем и трудностей ребенка в освоении Программы.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 самостоятельно выбирают педагогически обоснованные методы, приемы и способы взаимодействия с семьями обучающихся, в зависимости от стоящих перед ними задач.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Сочетание традиционных и инновационных технологий сотрудничества позволяет педагогическим работникам ДОУ устанавливать доверительные и партнерские отношения с родителями (законными представителями), эффективно осуществлять просветительскую деятельность и достигать основные цели взаимодействия ДОУ с родителями (законными представителями) детей дошкольного возраста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0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1446" y="216978"/>
            <a:ext cx="8256894" cy="6154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Возрастные и иные категории детей, на которые ориентирована Программа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ориентирована на следующие возрастные категории детей: дети раннего возраста (от 2 до 3 лет), дети дошкольного возраста (от 3 до 7 лет).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реализуется в: группе для детей раннего возраста (для детей 2-3 лет), группе семейного воспитания,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группе кратковременного пребывания (дети 2-3 лет), группах для детей дошкольного возраста (3-4 лет, 4-5 лет, 5-6 лет, 6-7 лет).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 часть Программы соответствует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программе дошкольного образования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(приказ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25.11.2022  № 1028, зарегистрирован в Минюсте России 28.12.2022, регистрационный № 71847)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оформлена в виде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97000"/>
              </a:lnSpc>
            </a:pP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Федеральная программа реализуется педагогическими работниками ДОУ во всех помещениях и на территории детского сада, со всеми детьми ДОУ. Составляет, примерно 90% от общего объема Программы.</a:t>
            </a: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1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716" y="117693"/>
            <a:ext cx="8679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взаимодействия педагогического коллектива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семьями обучающихся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п. 26.1 Федеральной программы,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главными целями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взаимодействия педагогического коллектива ДОУ с семьями обучающихся дошкольного возраста являются: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возраста;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ДОУ и семьи; повышение воспитательного потенциала семьи.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 деятельность дополняет, поддерживает и тактично направляет воспитательные действия родителей (законных представителей) детей раннего и дошкольного возрастов.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п. 26.3 Федеральной программы, достижение этих целей осуществляется через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основных задач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(законных представителей) и общественность относительно целей ДО, общих для всего образовательного пространства РФ, о мерах господдержки семьям, имеющим детей дошкольного возраста, а также о Программе, реализуемой в ДОУ;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7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557" y="346564"/>
            <a:ext cx="8407021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способствование развитию ответственного и осознанного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как базовой основы благополучия семьи;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(законных представителей) в образовательный процесс.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п. 26.4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программы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построение взаимодействия с родителями (законными представителями) придерживается следующих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принципов: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 семьи в воспитании, обучении и развитии ребенка: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ребенка;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открытость: для родителей (законных представителей) должна быть доступна актуальная информация об особенностях пребывания ребенка в группе; каждому из родителей (законных представителей) должен быть предоставлен свободный доступ в ДОО; между педагогическими работниками и родителями необходим обмен информацией об особенностях развития ребенка в ДОУ и семье;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5" y="1043053"/>
            <a:ext cx="8434317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взаимное доверие, уважение и доброжелательность во взаимоотношениях педагогов и родителей: 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информацию, как со стороны педагогов, так и со стороны родителей в интересах детей;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индивидуально-дифференцированный подход к каждой семье: при взаимодействии необходимо учитывать особенности семейного воспитания, потребности родителей в отношении образования ребенка, отношение к педагогу и ДОУ, проводимым мероприятиям; возможности включения родителей в совместное решение образовательных задач;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возрастосообразность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при планировании и осуществлении взаимодействия необходимо учитывать особенности и характер отношений ребенка с родителями, прежде всего, с матерью (преимущественно для детей младенческого и раннего возраста), обусловленные возрастными особенностями развития детей.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8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421" y="0"/>
            <a:ext cx="870727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п. 26.5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программы, деятельность педагогического коллектива дошкольного образовательного учреждения по построению взаимодействия с родителями (законными представителями) обучающихся осуществляется по нескольким направлениям: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08531"/>
              </p:ext>
            </p:extLst>
          </p:nvPr>
        </p:nvGraphicFramePr>
        <p:xfrm>
          <a:off x="382137" y="1366528"/>
          <a:ext cx="8338783" cy="5321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8375"/>
                <a:gridCol w="2954892"/>
                <a:gridCol w="3075516"/>
              </a:tblGrid>
              <a:tr h="56163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Направления деятельности педагогов ДОУ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построению взаимодействия с родителями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(законными представителями)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50" marR="359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Диагностико</a:t>
                      </a:r>
                      <a:r>
                        <a:rPr lang="ru-RU" sz="1000" dirty="0">
                          <a:effectLst/>
                        </a:rPr>
                        <a:t>-аналитическое направление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50" marR="35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Просветительское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50" marR="35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Консультационное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направление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50" marR="35950" marT="0" marB="0"/>
                </a:tc>
              </a:tr>
              <a:tr h="438960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000" dirty="0">
                          <a:effectLst/>
                        </a:rPr>
                        <a:t>получение и анализ данных о семье каждого обучающегося, ее запросах в отношении охраны здоровья и развития ребенка; </a:t>
                      </a:r>
                    </a:p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000" dirty="0">
                          <a:effectLst/>
                        </a:rPr>
                        <a:t>об уровне психолого-педагогической компетентности родителей; </a:t>
                      </a:r>
                    </a:p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000" dirty="0">
                          <a:effectLst/>
                        </a:rPr>
                        <a:t>планирование работы с семьей с учетом результатов проведенного анализа;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000" dirty="0">
                          <a:effectLst/>
                        </a:rPr>
                        <a:t> согласование воспитательных задач.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50" marR="35950" marT="0" marB="0"/>
                </a:tc>
                <a:tc>
                  <a:txBody>
                    <a:bodyPr/>
                    <a:lstStyle/>
                    <a:p>
                      <a:pPr marL="134620" indent="-13462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4960" algn="l"/>
                        </a:tabLst>
                      </a:pPr>
                      <a:r>
                        <a:rPr lang="ru-RU" sz="1000" dirty="0">
                          <a:effectLst/>
                        </a:rPr>
                        <a:t>- просвещение родителей (законных представителей) по вопросам особенностей психофизиологического и психического развития детей раннего и дошкольного возрастов; выбора эффективных методов обучения и воспитания детей определенного возраста;</a:t>
                      </a:r>
                    </a:p>
                    <a:p>
                      <a:pPr marL="1346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134620" indent="-1346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-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</a:t>
                      </a:r>
                    </a:p>
                    <a:p>
                      <a:pPr marL="134620" indent="45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134620" indent="-895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620" algn="l"/>
                        </a:tabLst>
                      </a:pPr>
                      <a:r>
                        <a:rPr lang="ru-RU" sz="1000" dirty="0">
                          <a:effectLst/>
                        </a:rPr>
                        <a:t>- информирование об особенностях реализуемой в ДОУ Программы; условиях пребывания ребенка в группе ДОУ; содержании и методах образовательной работы с детьми.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50" marR="3595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000" dirty="0">
                          <a:effectLst/>
                        </a:rPr>
                        <a:t>консультирование родителей по вопросам их взаимодействия с ребенком, преодоления возникающих проблем воспитания и обучения детей, в том числе с ООП в условиях семьи;</a:t>
                      </a: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000" dirty="0">
                          <a:effectLst/>
                        </a:rPr>
                        <a:t> консультирование родителей по вопросам особенностей поведения и взаимодействия ребенка со сверстниками и педагогом; по вопросам возникающих проблемных </a:t>
                      </a:r>
                      <a:r>
                        <a:rPr lang="ru-RU" sz="1000" dirty="0" err="1">
                          <a:effectLst/>
                        </a:rPr>
                        <a:t>ситуациий</a:t>
                      </a:r>
                      <a:r>
                        <a:rPr lang="ru-RU" sz="10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000" dirty="0">
                          <a:effectLst/>
                        </a:rPr>
                        <a:t> консультирование родителей по способам воспитания и построения продуктивного взаимодействия с детьми раннего и дошкольного возрастов;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000" dirty="0">
                          <a:effectLst/>
                        </a:rPr>
                        <a:t>консультирование по способам организации и участия в детских деятельностях, образовательном процессе и др.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50" marR="359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65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5" y="508222"/>
            <a:ext cx="8488908" cy="611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Совместная образовательная деятельность педагогов и родителей (законных представителей) обучающихся предполагает сотрудничество в реализации некоторых образовательных задач, вопросах организации РППС и образовательных мероприятий; поддержку образовательных инициатив родителей (законных представителей) детей младенческого, раннего и дошкольного возрастов; разработку и реализацию образовательных проектов ДОУ совместно с семьёй.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Особое внимание в просветительской деятельности ДОУ уделяется повышению уровня компетентности родителей (законных представителей) в вопросах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ребенка. Реализация данной темы реализуется в процессе следующих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направлений просветительской деятельности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информирование о факторах, положительно влияющих на физическое и психическое здоровье ребенка (рациональная организация режима дня ребенка, правильное питание в семье, закаливание, организация двигательной активности, благоприятный психологический микроклимат в семье и спокойное общение с ребенком и др.), о действии негативных факторов (переохлаждение, перегревание, перекармливание и др.), наносящих непоправимый вред здоровью ребенка;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своевременное информирование о важности вакцинирования в соответствии с рекомендациями Национального календаря профилактических прививок и по эпидемическим показаниям;</a:t>
            </a:r>
          </a:p>
        </p:txBody>
      </p:sp>
    </p:spTree>
    <p:extLst>
      <p:ext uri="{BB962C8B-B14F-4D97-AF65-F5344CB8AC3E}">
        <p14:creationId xmlns:p14="http://schemas.microsoft.com/office/powerpoint/2010/main" val="131769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90" y="245660"/>
            <a:ext cx="8611737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информирование родителей об актуальных задачах физического воспитания детей на разных возрастных этапах их развития, а также о возможностях ДОУ и семьи в решении данных задач;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знакомство родителей с оздоровительными мероприятиями, проводимыми в ДОУ; </a:t>
            </a: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информирование родителей о негативном влиянии на развитие детей систематического и бесконтрольного использования IT-технологий (нарушение сна, возбудимость, изменения качества памяти, внимания, мышления; проблемы социализации и общения и др.).</a:t>
            </a: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Эффективность просветительской работы в ДОУ по вопросам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детей повышается за счет привлечения к тематическим встречам медицинских работников.</a:t>
            </a:r>
          </a:p>
          <a:p>
            <a:pPr indent="5257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вовлечения родителей (законных представителей) в образовательную деятельность используются специально разработанные/подобранные дидактические материалы для организации совместной деятельности родителей с детьми в семейных условиях в соответствии с образовательными задачами, реализуемыми в ДОУ. Эти материалы сопровождаются подробными инструкциями по их использованию и рекомендациями по построению взаимодействия с ребенком (с учетом возрастных особенностей).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6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361392"/>
              </p:ext>
            </p:extLst>
          </p:nvPr>
        </p:nvGraphicFramePr>
        <p:xfrm>
          <a:off x="600501" y="450376"/>
          <a:ext cx="8256895" cy="6306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0577"/>
                <a:gridCol w="5106318"/>
              </a:tblGrid>
              <a:tr h="1028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деятельности педагогов ДОУ по построению взаимодействия  с родителями (законными представителями)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01" marR="396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Методы, приемы и способы взаимодействия педагогов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ДОУ с родителями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(законными представителями)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01" marR="39601" marT="0" marB="0"/>
                </a:tc>
              </a:tr>
              <a:tr h="1542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Диагностико</a:t>
                      </a:r>
                      <a:r>
                        <a:rPr lang="ru-RU" sz="1200" dirty="0">
                          <a:effectLst/>
                        </a:rPr>
                        <a:t>-аналитическое направление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01" marR="3960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опросы;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социологические срезы;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«почтовый ящик»;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педагогические беседы с родителями (законными представителями);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дни открытых дверей;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открытые просмотры занятий и других видов деятельности детей.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01" marR="39601" marT="0" marB="0"/>
                </a:tc>
              </a:tr>
              <a:tr h="3600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Просветительское 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консультационное направление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01" marR="3960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групповые родительские собрания; конференции;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круглые столы; семинары-практикумы;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тренинги и ролевые игры; консультации;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педагогические гостиные; информационные буклеты;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информационные  стенды;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папки-передвижки для родителей; стенгазеты для родителей; педагогические библиотеки для родителей;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официальный сайт ДОУ и социальные группы в сети Интернет;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фотографии;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выставки детских работ, совместных работ родителей и детей.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Досуговая форма: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dirty="0">
                          <a:effectLst/>
                        </a:rPr>
                        <a:t> совместные праздники и развлечения, семейные спортивные и тематические мероприятия, тематические досуги, знакомство с семейными традициями.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01" marR="396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30780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1111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Constantia</vt:lpstr>
      <vt:lpstr>Symbol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3</cp:revision>
  <dcterms:created xsi:type="dcterms:W3CDTF">2023-09-05T06:56:58Z</dcterms:created>
  <dcterms:modified xsi:type="dcterms:W3CDTF">2023-09-05T07:19:24Z</dcterms:modified>
</cp:coreProperties>
</file>